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9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6281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610" y="462915"/>
            <a:ext cx="4869180" cy="730377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350437" y="990243"/>
            <a:ext cx="7415927" cy="31939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b="1" kern="0" spc="-201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Mastering Problem-Solving with LeetCode</a:t>
            </a:r>
            <a:endParaRPr lang="en-US" sz="6707" dirty="0"/>
          </a:p>
        </p:txBody>
      </p:sp>
      <p:sp>
        <p:nvSpPr>
          <p:cNvPr id="7" name="Text 3"/>
          <p:cNvSpPr/>
          <p:nvPr/>
        </p:nvSpPr>
        <p:spPr>
          <a:xfrm>
            <a:off x="6350437" y="4554498"/>
            <a:ext cx="7415927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LeetCode is a powerful platform that provides a wealth of opportunities to improve your problem-solving skills. By tackling a diverse range of coding challenges, you can develop a deeper understanding of data structures, algorithms, and efficient programming techniques.</a:t>
            </a:r>
            <a:endParaRPr lang="en-US" sz="1944" dirty="0"/>
          </a:p>
        </p:txBody>
      </p:sp>
      <p:sp>
        <p:nvSpPr>
          <p:cNvPr id="8" name="Shape 4"/>
          <p:cNvSpPr/>
          <p:nvPr/>
        </p:nvSpPr>
        <p:spPr>
          <a:xfrm>
            <a:off x="6350437" y="6825853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10" name="Text 5"/>
          <p:cNvSpPr/>
          <p:nvPr/>
        </p:nvSpPr>
        <p:spPr>
          <a:xfrm>
            <a:off x="6868716" y="6807398"/>
            <a:ext cx="3048833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r>
              <a:rPr lang="en-US" sz="2430" b="1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Sandarbh</a:t>
            </a:r>
            <a:r>
              <a:rPr lang="en-US" sz="243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Singhal</a:t>
            </a:r>
          </a:p>
          <a:p>
            <a:pPr marL="0" indent="0" algn="l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</a:rPr>
              <a:t>05/June/2024</a:t>
            </a:r>
            <a:endParaRPr lang="en-US" sz="243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0814" y="2435066"/>
            <a:ext cx="5032653" cy="335934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35198" y="1081207"/>
            <a:ext cx="7873603" cy="11341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466"/>
              </a:lnSpc>
              <a:buNone/>
            </a:pPr>
            <a:r>
              <a:rPr lang="en-US" sz="3573" b="1" kern="0" spc="-107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My LeetCode Journey: Challenges and Progress</a:t>
            </a:r>
            <a:endParaRPr lang="en-US" sz="3573" dirty="0"/>
          </a:p>
        </p:txBody>
      </p:sp>
      <p:sp>
        <p:nvSpPr>
          <p:cNvPr id="7" name="Shape 3"/>
          <p:cNvSpPr/>
          <p:nvPr/>
        </p:nvSpPr>
        <p:spPr>
          <a:xfrm>
            <a:off x="889278" y="2487573"/>
            <a:ext cx="36195" cy="4660821"/>
          </a:xfrm>
          <a:prstGeom prst="roundRect">
            <a:avLst>
              <a:gd name="adj" fmla="val 225666"/>
            </a:avLst>
          </a:prstGeom>
          <a:solidFill>
            <a:srgbClr val="C6BDDA"/>
          </a:solidFill>
          <a:ln/>
        </p:spPr>
      </p:sp>
      <p:sp>
        <p:nvSpPr>
          <p:cNvPr id="8" name="Shape 4"/>
          <p:cNvSpPr/>
          <p:nvPr/>
        </p:nvSpPr>
        <p:spPr>
          <a:xfrm>
            <a:off x="1111568" y="2877860"/>
            <a:ext cx="635198" cy="36195"/>
          </a:xfrm>
          <a:prstGeom prst="roundRect">
            <a:avLst>
              <a:gd name="adj" fmla="val 225666"/>
            </a:avLst>
          </a:prstGeom>
          <a:solidFill>
            <a:srgbClr val="C6BDDA"/>
          </a:solidFill>
          <a:ln/>
        </p:spPr>
      </p:sp>
      <p:sp>
        <p:nvSpPr>
          <p:cNvPr id="9" name="Shape 5"/>
          <p:cNvSpPr/>
          <p:nvPr/>
        </p:nvSpPr>
        <p:spPr>
          <a:xfrm>
            <a:off x="703183" y="2691765"/>
            <a:ext cx="408384" cy="408384"/>
          </a:xfrm>
          <a:prstGeom prst="roundRect">
            <a:avLst>
              <a:gd name="adj" fmla="val 20001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856178" y="2759750"/>
            <a:ext cx="102394" cy="2722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44"/>
              </a:lnSpc>
              <a:buNone/>
            </a:pPr>
            <a:r>
              <a:rPr lang="en-US" sz="2144" b="1" kern="0" spc="-64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144" dirty="0"/>
          </a:p>
        </p:txBody>
      </p:sp>
      <p:sp>
        <p:nvSpPr>
          <p:cNvPr id="11" name="Text 7"/>
          <p:cNvSpPr/>
          <p:nvPr/>
        </p:nvSpPr>
        <p:spPr>
          <a:xfrm>
            <a:off x="1905595" y="2669024"/>
            <a:ext cx="2268855" cy="2836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3"/>
              </a:lnSpc>
              <a:buNone/>
            </a:pPr>
            <a:r>
              <a:rPr lang="en-US" sz="1787" b="1" kern="0" spc="-54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Challenging Start</a:t>
            </a:r>
            <a:endParaRPr lang="en-US" sz="1787" dirty="0"/>
          </a:p>
        </p:txBody>
      </p:sp>
      <p:sp>
        <p:nvSpPr>
          <p:cNvPr id="12" name="Text 8"/>
          <p:cNvSpPr/>
          <p:nvPr/>
        </p:nvSpPr>
        <p:spPr>
          <a:xfrm>
            <a:off x="1905595" y="3061454"/>
            <a:ext cx="6603206" cy="5805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87"/>
              </a:lnSpc>
              <a:buNone/>
            </a:pPr>
            <a:r>
              <a:rPr lang="en-US" sz="142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When I first started on LeetCode, I faced difficulties understanding the problem statements and finding the right approach to solve them.</a:t>
            </a:r>
            <a:endParaRPr lang="en-US" sz="1429" dirty="0"/>
          </a:p>
        </p:txBody>
      </p:sp>
      <p:sp>
        <p:nvSpPr>
          <p:cNvPr id="13" name="Shape 9"/>
          <p:cNvSpPr/>
          <p:nvPr/>
        </p:nvSpPr>
        <p:spPr>
          <a:xfrm>
            <a:off x="1111568" y="4395192"/>
            <a:ext cx="635198" cy="36195"/>
          </a:xfrm>
          <a:prstGeom prst="roundRect">
            <a:avLst>
              <a:gd name="adj" fmla="val 225666"/>
            </a:avLst>
          </a:prstGeom>
          <a:solidFill>
            <a:srgbClr val="C6BDDA"/>
          </a:solidFill>
          <a:ln/>
        </p:spPr>
      </p:sp>
      <p:sp>
        <p:nvSpPr>
          <p:cNvPr id="14" name="Shape 10"/>
          <p:cNvSpPr/>
          <p:nvPr/>
        </p:nvSpPr>
        <p:spPr>
          <a:xfrm>
            <a:off x="703183" y="4209098"/>
            <a:ext cx="408384" cy="408384"/>
          </a:xfrm>
          <a:prstGeom prst="roundRect">
            <a:avLst>
              <a:gd name="adj" fmla="val 20001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832247" y="4277082"/>
            <a:ext cx="150257" cy="2722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44"/>
              </a:lnSpc>
              <a:buNone/>
            </a:pPr>
            <a:r>
              <a:rPr lang="en-US" sz="2144" b="1" kern="0" spc="-64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144" dirty="0"/>
          </a:p>
        </p:txBody>
      </p:sp>
      <p:sp>
        <p:nvSpPr>
          <p:cNvPr id="16" name="Text 12"/>
          <p:cNvSpPr/>
          <p:nvPr/>
        </p:nvSpPr>
        <p:spPr>
          <a:xfrm>
            <a:off x="1905595" y="4186357"/>
            <a:ext cx="2323505" cy="2836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3"/>
              </a:lnSpc>
              <a:buNone/>
            </a:pPr>
            <a:r>
              <a:rPr lang="en-US" sz="1787" b="1" kern="0" spc="-54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Gradual Improvement</a:t>
            </a:r>
            <a:endParaRPr lang="en-US" sz="1787" dirty="0"/>
          </a:p>
        </p:txBody>
      </p:sp>
      <p:sp>
        <p:nvSpPr>
          <p:cNvPr id="17" name="Text 13"/>
          <p:cNvSpPr/>
          <p:nvPr/>
        </p:nvSpPr>
        <p:spPr>
          <a:xfrm>
            <a:off x="1905595" y="4578787"/>
            <a:ext cx="6603206" cy="8708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87"/>
              </a:lnSpc>
              <a:buNone/>
            </a:pPr>
            <a:r>
              <a:rPr lang="en-US" sz="142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As I continued to practice, I began to develop a better understanding of problem-solving strategies and the application of data structures and algorithms.</a:t>
            </a:r>
            <a:endParaRPr lang="en-US" sz="1429" dirty="0"/>
          </a:p>
        </p:txBody>
      </p:sp>
      <p:sp>
        <p:nvSpPr>
          <p:cNvPr id="18" name="Shape 14"/>
          <p:cNvSpPr/>
          <p:nvPr/>
        </p:nvSpPr>
        <p:spPr>
          <a:xfrm>
            <a:off x="1111568" y="6202799"/>
            <a:ext cx="635198" cy="36195"/>
          </a:xfrm>
          <a:prstGeom prst="roundRect">
            <a:avLst>
              <a:gd name="adj" fmla="val 225666"/>
            </a:avLst>
          </a:prstGeom>
          <a:solidFill>
            <a:srgbClr val="C6BDDA"/>
          </a:solidFill>
          <a:ln/>
        </p:spPr>
      </p:sp>
      <p:sp>
        <p:nvSpPr>
          <p:cNvPr id="19" name="Shape 15"/>
          <p:cNvSpPr/>
          <p:nvPr/>
        </p:nvSpPr>
        <p:spPr>
          <a:xfrm>
            <a:off x="703183" y="6016704"/>
            <a:ext cx="408384" cy="408384"/>
          </a:xfrm>
          <a:prstGeom prst="roundRect">
            <a:avLst>
              <a:gd name="adj" fmla="val 20001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829866" y="6084689"/>
            <a:ext cx="154900" cy="2722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44"/>
              </a:lnSpc>
              <a:buNone/>
            </a:pPr>
            <a:r>
              <a:rPr lang="en-US" sz="2144" b="1" kern="0" spc="-64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144" dirty="0"/>
          </a:p>
        </p:txBody>
      </p:sp>
      <p:sp>
        <p:nvSpPr>
          <p:cNvPr id="21" name="Text 17"/>
          <p:cNvSpPr/>
          <p:nvPr/>
        </p:nvSpPr>
        <p:spPr>
          <a:xfrm>
            <a:off x="1905595" y="5993963"/>
            <a:ext cx="2728555" cy="2836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3"/>
              </a:lnSpc>
              <a:buNone/>
            </a:pPr>
            <a:r>
              <a:rPr lang="en-US" sz="1787" b="1" kern="0" spc="-54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Sense of Accomplishment</a:t>
            </a:r>
            <a:endParaRPr lang="en-US" sz="1787" dirty="0"/>
          </a:p>
        </p:txBody>
      </p:sp>
      <p:sp>
        <p:nvSpPr>
          <p:cNvPr id="22" name="Text 18"/>
          <p:cNvSpPr/>
          <p:nvPr/>
        </p:nvSpPr>
        <p:spPr>
          <a:xfrm>
            <a:off x="1905595" y="6386393"/>
            <a:ext cx="6603206" cy="5805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87"/>
              </a:lnSpc>
              <a:buNone/>
            </a:pPr>
            <a:r>
              <a:rPr lang="en-US" sz="142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Solving complex problems on LeetCode gave me a sense of accomplishment and boosted my confidence in my coding abilities.</a:t>
            </a:r>
            <a:endParaRPr lang="en-US" sz="1429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1026" name="Picture 2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C7D81835-0FA1-4B97-EC1C-7244132013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2733" y="412170"/>
            <a:ext cx="9062977" cy="8809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2"/>
          <p:cNvSpPr/>
          <p:nvPr/>
        </p:nvSpPr>
        <p:spPr>
          <a:xfrm>
            <a:off x="864037" y="1807964"/>
            <a:ext cx="10369391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kern="0" spc="-146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Effective Problem-Solving Strategies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319659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kern="0" spc="-73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Approach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3829169"/>
            <a:ext cx="3898821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Break down problems into smaller, manageable steps. Understand the problem statement, identify the key constraints, and develop a clear strategy to solve it.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19659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kern="0" spc="-73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Techniques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3829169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Utilize various problem-solving techniques such as two-pointer, sliding window, and dynamic programming to tackle complex challenges.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19659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kern="0" spc="-73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Mindset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3829169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Maintain a growth mindset, be persistent, and learn from your mistakes. Celebrate small wins and constantly seek opportunities to improve.</a:t>
            </a:r>
            <a:endParaRPr lang="en-US" sz="1944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3129" y="2429947"/>
            <a:ext cx="5054322" cy="336958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4837" y="944047"/>
            <a:ext cx="7934325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b="1" kern="0" spc="-102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Mastering Data Structures and Algorithms</a:t>
            </a:r>
            <a:endParaRPr lang="en-US" sz="3402" dirty="0"/>
          </a:p>
        </p:txBody>
      </p:sp>
      <p:sp>
        <p:nvSpPr>
          <p:cNvPr id="7" name="Shape 3"/>
          <p:cNvSpPr/>
          <p:nvPr/>
        </p:nvSpPr>
        <p:spPr>
          <a:xfrm>
            <a:off x="604837" y="2477691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750451" y="2542461"/>
            <a:ext cx="97512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41"/>
              </a:lnSpc>
              <a:buNone/>
            </a:pPr>
            <a:r>
              <a:rPr lang="en-US" sz="2041" b="1" kern="0" spc="-6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041" dirty="0"/>
          </a:p>
        </p:txBody>
      </p:sp>
      <p:sp>
        <p:nvSpPr>
          <p:cNvPr id="9" name="Text 5"/>
          <p:cNvSpPr/>
          <p:nvPr/>
        </p:nvSpPr>
        <p:spPr>
          <a:xfrm>
            <a:off x="1166336" y="2477691"/>
            <a:ext cx="2314932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26"/>
              </a:lnSpc>
              <a:buNone/>
            </a:pPr>
            <a:r>
              <a:rPr lang="en-US" sz="1701" b="1" kern="0" spc="-5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Arrays and Linked Lists</a:t>
            </a:r>
            <a:endParaRPr lang="en-US" sz="1701" dirty="0"/>
          </a:p>
        </p:txBody>
      </p:sp>
      <p:sp>
        <p:nvSpPr>
          <p:cNvPr id="10" name="Text 6"/>
          <p:cNvSpPr/>
          <p:nvPr/>
        </p:nvSpPr>
        <p:spPr>
          <a:xfrm>
            <a:off x="1166336" y="2851190"/>
            <a:ext cx="737282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Gained a deeper understanding of working with arrays and linked lists, including techniques for efficient manipulation and traversal.</a:t>
            </a:r>
            <a:endParaRPr lang="en-US" sz="1361" dirty="0"/>
          </a:p>
        </p:txBody>
      </p:sp>
      <p:sp>
        <p:nvSpPr>
          <p:cNvPr id="11" name="Shape 7"/>
          <p:cNvSpPr/>
          <p:nvPr/>
        </p:nvSpPr>
        <p:spPr>
          <a:xfrm>
            <a:off x="604837" y="3771424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727591" y="3836194"/>
            <a:ext cx="143113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41"/>
              </a:lnSpc>
              <a:buNone/>
            </a:pPr>
            <a:r>
              <a:rPr lang="en-US" sz="2041" b="1" kern="0" spc="-6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041" dirty="0"/>
          </a:p>
        </p:txBody>
      </p:sp>
      <p:sp>
        <p:nvSpPr>
          <p:cNvPr id="13" name="Text 9"/>
          <p:cNvSpPr/>
          <p:nvPr/>
        </p:nvSpPr>
        <p:spPr>
          <a:xfrm>
            <a:off x="1166336" y="3771424"/>
            <a:ext cx="2650331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26"/>
              </a:lnSpc>
              <a:buNone/>
            </a:pPr>
            <a:r>
              <a:rPr lang="en-US" sz="1701" b="1" kern="0" spc="-5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Stacks, Queues, and Heaps</a:t>
            </a:r>
            <a:endParaRPr lang="en-US" sz="1701" dirty="0"/>
          </a:p>
        </p:txBody>
      </p:sp>
      <p:sp>
        <p:nvSpPr>
          <p:cNvPr id="14" name="Text 10"/>
          <p:cNvSpPr/>
          <p:nvPr/>
        </p:nvSpPr>
        <p:spPr>
          <a:xfrm>
            <a:off x="1166336" y="4144923"/>
            <a:ext cx="737282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Mastered the use of these fundamental data structures to solve a variety of problems, such as implementing parsing algorithms and priority queues.</a:t>
            </a:r>
            <a:endParaRPr lang="en-US" sz="1361" dirty="0"/>
          </a:p>
        </p:txBody>
      </p:sp>
      <p:sp>
        <p:nvSpPr>
          <p:cNvPr id="15" name="Shape 11"/>
          <p:cNvSpPr/>
          <p:nvPr/>
        </p:nvSpPr>
        <p:spPr>
          <a:xfrm>
            <a:off x="604837" y="5065157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725448" y="5129927"/>
            <a:ext cx="147518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41"/>
              </a:lnSpc>
              <a:buNone/>
            </a:pPr>
            <a:r>
              <a:rPr lang="en-US" sz="2041" b="1" kern="0" spc="-6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041" dirty="0"/>
          </a:p>
        </p:txBody>
      </p:sp>
      <p:sp>
        <p:nvSpPr>
          <p:cNvPr id="17" name="Text 13"/>
          <p:cNvSpPr/>
          <p:nvPr/>
        </p:nvSpPr>
        <p:spPr>
          <a:xfrm>
            <a:off x="1166336" y="5065157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26"/>
              </a:lnSpc>
              <a:buNone/>
            </a:pPr>
            <a:r>
              <a:rPr lang="en-US" sz="1701" b="1" kern="0" spc="-5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Trees and Graphs</a:t>
            </a:r>
            <a:endParaRPr lang="en-US" sz="1701" dirty="0"/>
          </a:p>
        </p:txBody>
      </p:sp>
      <p:sp>
        <p:nvSpPr>
          <p:cNvPr id="18" name="Text 14"/>
          <p:cNvSpPr/>
          <p:nvPr/>
        </p:nvSpPr>
        <p:spPr>
          <a:xfrm>
            <a:off x="1166336" y="5438656"/>
            <a:ext cx="737282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Developed expertise in traversing and solving problems related to tree and graph data structures, including depth-first and breadth-first search.</a:t>
            </a:r>
            <a:endParaRPr lang="en-US" sz="1361" dirty="0"/>
          </a:p>
        </p:txBody>
      </p:sp>
      <p:sp>
        <p:nvSpPr>
          <p:cNvPr id="19" name="Shape 15"/>
          <p:cNvSpPr/>
          <p:nvPr/>
        </p:nvSpPr>
        <p:spPr>
          <a:xfrm>
            <a:off x="604837" y="6358890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721400" y="6423660"/>
            <a:ext cx="155615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41"/>
              </a:lnSpc>
              <a:buNone/>
            </a:pPr>
            <a:r>
              <a:rPr lang="en-US" sz="2041" b="1" kern="0" spc="-6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4</a:t>
            </a:r>
            <a:endParaRPr lang="en-US" sz="2041" dirty="0"/>
          </a:p>
        </p:txBody>
      </p:sp>
      <p:sp>
        <p:nvSpPr>
          <p:cNvPr id="21" name="Text 17"/>
          <p:cNvSpPr/>
          <p:nvPr/>
        </p:nvSpPr>
        <p:spPr>
          <a:xfrm>
            <a:off x="1166336" y="6358890"/>
            <a:ext cx="2192893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26"/>
              </a:lnSpc>
              <a:buNone/>
            </a:pPr>
            <a:r>
              <a:rPr lang="en-US" sz="1701" b="1" kern="0" spc="-5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Sorting and Searching</a:t>
            </a:r>
            <a:endParaRPr lang="en-US" sz="1701" dirty="0"/>
          </a:p>
        </p:txBody>
      </p:sp>
      <p:sp>
        <p:nvSpPr>
          <p:cNvPr id="22" name="Text 18"/>
          <p:cNvSpPr/>
          <p:nvPr/>
        </p:nvSpPr>
        <p:spPr>
          <a:xfrm>
            <a:off x="1166336" y="6732389"/>
            <a:ext cx="737282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Optimized algorithms for sorting and searching, leading to improved time and space complexity in problem solutions.</a:t>
            </a:r>
            <a:endParaRPr lang="en-US" sz="136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932" y="2131576"/>
            <a:ext cx="5052536" cy="396632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93500" y="887373"/>
            <a:ext cx="6189107" cy="542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69"/>
              </a:lnSpc>
              <a:buNone/>
            </a:pPr>
            <a:r>
              <a:rPr lang="en-US" sz="3415" b="1" kern="0" spc="-102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Leveraging LeetCode's Features</a:t>
            </a:r>
            <a:endParaRPr lang="en-US" sz="3415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3500" y="1689616"/>
            <a:ext cx="433626" cy="4336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93500" y="2296716"/>
            <a:ext cx="2168485" cy="2709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34"/>
              </a:lnSpc>
              <a:buNone/>
            </a:pPr>
            <a:r>
              <a:rPr lang="en-US" sz="1707" b="1" kern="0" spc="-5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Tracking Progress</a:t>
            </a:r>
            <a:endParaRPr lang="en-US" sz="1707" dirty="0"/>
          </a:p>
        </p:txBody>
      </p:sp>
      <p:sp>
        <p:nvSpPr>
          <p:cNvPr id="9" name="Text 4"/>
          <p:cNvSpPr/>
          <p:nvPr/>
        </p:nvSpPr>
        <p:spPr>
          <a:xfrm>
            <a:off x="6093500" y="2671763"/>
            <a:ext cx="7929801" cy="5550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86"/>
              </a:lnSpc>
              <a:buNone/>
            </a:pPr>
            <a:r>
              <a:rPr lang="en-US" sz="1366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Regularly monitor my progress, identify areas for improvement, and set goals to challenge myself further.</a:t>
            </a:r>
            <a:endParaRPr lang="en-US" sz="1366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3500" y="3747254"/>
            <a:ext cx="433626" cy="4336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93500" y="4354354"/>
            <a:ext cx="2168485" cy="2709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34"/>
              </a:lnSpc>
              <a:buNone/>
            </a:pPr>
            <a:r>
              <a:rPr lang="en-US" sz="1707" b="1" kern="0" spc="-5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Discussing Solutions</a:t>
            </a:r>
            <a:endParaRPr lang="en-US" sz="1707" dirty="0"/>
          </a:p>
        </p:txBody>
      </p:sp>
      <p:sp>
        <p:nvSpPr>
          <p:cNvPr id="12" name="Text 6"/>
          <p:cNvSpPr/>
          <p:nvPr/>
        </p:nvSpPr>
        <p:spPr>
          <a:xfrm>
            <a:off x="6093500" y="4729401"/>
            <a:ext cx="7929801" cy="5550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86"/>
              </a:lnSpc>
              <a:buNone/>
            </a:pPr>
            <a:r>
              <a:rPr lang="en-US" sz="1366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Actively participate in the LeetCode discussion forums to learn from the experiences and insights of other users.</a:t>
            </a:r>
            <a:endParaRPr lang="en-US" sz="1366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3500" y="5804892"/>
            <a:ext cx="433626" cy="43362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93500" y="6411992"/>
            <a:ext cx="2168485" cy="2709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34"/>
              </a:lnSpc>
              <a:buNone/>
            </a:pPr>
            <a:r>
              <a:rPr lang="en-US" sz="1707" b="1" kern="0" spc="-5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Seeking Guidance</a:t>
            </a:r>
            <a:endParaRPr lang="en-US" sz="1707" dirty="0"/>
          </a:p>
        </p:txBody>
      </p:sp>
      <p:sp>
        <p:nvSpPr>
          <p:cNvPr id="15" name="Text 8"/>
          <p:cNvSpPr/>
          <p:nvPr/>
        </p:nvSpPr>
        <p:spPr>
          <a:xfrm>
            <a:off x="6093500" y="6787039"/>
            <a:ext cx="7929801" cy="5550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86"/>
              </a:lnSpc>
              <a:buNone/>
            </a:pPr>
            <a:r>
              <a:rPr lang="en-US" sz="1366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Leverage the platform's rich resources, including problem explanations, editorial solutions, and community support, to enhance my learning.</a:t>
            </a:r>
            <a:endParaRPr lang="en-US" sz="1366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1543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818918" y="3230761"/>
            <a:ext cx="5218033" cy="6287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952"/>
              </a:lnSpc>
              <a:buNone/>
            </a:pPr>
            <a:r>
              <a:rPr lang="en-US" sz="3961" b="1" kern="0" spc="-119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Overcoming Obstacles</a:t>
            </a:r>
            <a:endParaRPr lang="en-US" sz="3961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8918" y="4161353"/>
            <a:ext cx="3664148" cy="8048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20133" y="5268039"/>
            <a:ext cx="2515433" cy="3144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76"/>
              </a:lnSpc>
              <a:buNone/>
            </a:pPr>
            <a:r>
              <a:rPr lang="en-US" sz="1981" b="1" kern="0" spc="-59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Difficult Problems</a:t>
            </a:r>
            <a:endParaRPr lang="en-US" sz="1981" dirty="0"/>
          </a:p>
        </p:txBody>
      </p:sp>
      <p:sp>
        <p:nvSpPr>
          <p:cNvPr id="8" name="Text 4"/>
          <p:cNvSpPr/>
          <p:nvPr/>
        </p:nvSpPr>
        <p:spPr>
          <a:xfrm>
            <a:off x="2020133" y="5703213"/>
            <a:ext cx="3261717" cy="12877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35"/>
              </a:lnSpc>
              <a:buNone/>
            </a:pPr>
            <a:r>
              <a:rPr lang="en-US" sz="158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Persevere through challenging problems by breaking them down, trying different approaches, and learning from failures.</a:t>
            </a:r>
            <a:endParaRPr lang="en-US" sz="1585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3066" y="4161353"/>
            <a:ext cx="3664148" cy="80486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684282" y="5268039"/>
            <a:ext cx="2759035" cy="3144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76"/>
              </a:lnSpc>
              <a:buNone/>
            </a:pPr>
            <a:r>
              <a:rPr lang="en-US" sz="1981" b="1" kern="0" spc="-59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Maintaining Motivation</a:t>
            </a:r>
            <a:endParaRPr lang="en-US" sz="1981" dirty="0"/>
          </a:p>
        </p:txBody>
      </p:sp>
      <p:sp>
        <p:nvSpPr>
          <p:cNvPr id="11" name="Text 6"/>
          <p:cNvSpPr/>
          <p:nvPr/>
        </p:nvSpPr>
        <p:spPr>
          <a:xfrm>
            <a:off x="5684282" y="5703213"/>
            <a:ext cx="3261717" cy="16097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35"/>
              </a:lnSpc>
              <a:buNone/>
            </a:pPr>
            <a:r>
              <a:rPr lang="en-US" sz="158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Celebrate small victories, set achievable goals, and maintain a positive mindset to stay motivated during the learning process.</a:t>
            </a:r>
            <a:endParaRPr lang="en-US" sz="1585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7215" y="4161353"/>
            <a:ext cx="3664268" cy="80486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348430" y="5268039"/>
            <a:ext cx="3025854" cy="3144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76"/>
              </a:lnSpc>
              <a:buNone/>
            </a:pPr>
            <a:r>
              <a:rPr lang="en-US" sz="1981" b="1" kern="0" spc="-59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Continuous Improvement</a:t>
            </a:r>
            <a:endParaRPr lang="en-US" sz="1981" dirty="0"/>
          </a:p>
        </p:txBody>
      </p:sp>
      <p:sp>
        <p:nvSpPr>
          <p:cNvPr id="14" name="Text 8"/>
          <p:cNvSpPr/>
          <p:nvPr/>
        </p:nvSpPr>
        <p:spPr>
          <a:xfrm>
            <a:off x="9348430" y="5703213"/>
            <a:ext cx="3261836" cy="16097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35"/>
              </a:lnSpc>
              <a:buNone/>
            </a:pPr>
            <a:r>
              <a:rPr lang="en-US" sz="158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Regularly review and reflect on my progress, identify areas for growth, and implement strategies to continuously enhance my problem-solving skills.</a:t>
            </a:r>
            <a:endParaRPr lang="en-US" sz="1585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124" y="2439352"/>
            <a:ext cx="5020032" cy="335089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39458" y="823674"/>
            <a:ext cx="7837884" cy="11660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591"/>
              </a:lnSpc>
              <a:buNone/>
            </a:pPr>
            <a:r>
              <a:rPr lang="en-US" sz="3673" b="1" kern="0" spc="-11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Applying LeetCode Skills to Real-World Scenarios</a:t>
            </a:r>
            <a:endParaRPr lang="en-US" sz="3673" dirty="0"/>
          </a:p>
        </p:txBody>
      </p:sp>
      <p:sp>
        <p:nvSpPr>
          <p:cNvPr id="7" name="Shape 3"/>
          <p:cNvSpPr/>
          <p:nvPr/>
        </p:nvSpPr>
        <p:spPr>
          <a:xfrm>
            <a:off x="6139458" y="2269569"/>
            <a:ext cx="7837884" cy="1687235"/>
          </a:xfrm>
          <a:prstGeom prst="roundRect">
            <a:avLst>
              <a:gd name="adj" fmla="val 497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333649" y="2463760"/>
            <a:ext cx="2332315" cy="2914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96"/>
              </a:lnSpc>
              <a:buNone/>
            </a:pPr>
            <a:r>
              <a:rPr lang="en-US" sz="1837" b="1" kern="0" spc="-55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Professional Projects</a:t>
            </a:r>
            <a:endParaRPr lang="en-US" sz="1837" dirty="0"/>
          </a:p>
        </p:txBody>
      </p:sp>
      <p:sp>
        <p:nvSpPr>
          <p:cNvPr id="9" name="Text 5"/>
          <p:cNvSpPr/>
          <p:nvPr/>
        </p:nvSpPr>
        <p:spPr>
          <a:xfrm>
            <a:off x="6333649" y="2867144"/>
            <a:ext cx="7449503" cy="8954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51"/>
              </a:lnSpc>
              <a:buNone/>
            </a:pPr>
            <a:r>
              <a:rPr lang="en-US" sz="146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problem-solving strategies and algorithmic expertise gained from LeetCode have enabled me to tackle complex challenges in my professional projects more effectively.</a:t>
            </a:r>
            <a:endParaRPr lang="en-US" sz="1469" dirty="0"/>
          </a:p>
        </p:txBody>
      </p:sp>
      <p:sp>
        <p:nvSpPr>
          <p:cNvPr id="10" name="Shape 6"/>
          <p:cNvSpPr/>
          <p:nvPr/>
        </p:nvSpPr>
        <p:spPr>
          <a:xfrm>
            <a:off x="6139458" y="4143375"/>
            <a:ext cx="7837884" cy="1687235"/>
          </a:xfrm>
          <a:prstGeom prst="roundRect">
            <a:avLst>
              <a:gd name="adj" fmla="val 497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6333649" y="4337566"/>
            <a:ext cx="2332315" cy="2914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96"/>
              </a:lnSpc>
              <a:buNone/>
            </a:pPr>
            <a:r>
              <a:rPr lang="en-US" sz="1837" b="1" kern="0" spc="-55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Personal Endeavors</a:t>
            </a:r>
            <a:endParaRPr lang="en-US" sz="1837" dirty="0"/>
          </a:p>
        </p:txBody>
      </p:sp>
      <p:sp>
        <p:nvSpPr>
          <p:cNvPr id="12" name="Text 8"/>
          <p:cNvSpPr/>
          <p:nvPr/>
        </p:nvSpPr>
        <p:spPr>
          <a:xfrm>
            <a:off x="6333649" y="4740950"/>
            <a:ext cx="7449503" cy="8954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51"/>
              </a:lnSpc>
              <a:buNone/>
            </a:pPr>
            <a:r>
              <a:rPr lang="en-US" sz="146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I've applied my LeetCode learnings to personal projects, such as developing efficient data processing scripts and building custom applications, showcasing the versatility of these skills.</a:t>
            </a:r>
            <a:endParaRPr lang="en-US" sz="1469" dirty="0"/>
          </a:p>
        </p:txBody>
      </p:sp>
      <p:sp>
        <p:nvSpPr>
          <p:cNvPr id="13" name="Shape 9"/>
          <p:cNvSpPr/>
          <p:nvPr/>
        </p:nvSpPr>
        <p:spPr>
          <a:xfrm>
            <a:off x="6139458" y="6017181"/>
            <a:ext cx="7837884" cy="1388745"/>
          </a:xfrm>
          <a:prstGeom prst="roundRect">
            <a:avLst>
              <a:gd name="adj" fmla="val 6046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6333649" y="6211372"/>
            <a:ext cx="2598182" cy="2914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96"/>
              </a:lnSpc>
              <a:buNone/>
            </a:pPr>
            <a:r>
              <a:rPr lang="en-US" sz="1837" b="1" kern="0" spc="-55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Transferring Knowledge</a:t>
            </a:r>
            <a:endParaRPr lang="en-US" sz="1837" dirty="0"/>
          </a:p>
        </p:txBody>
      </p:sp>
      <p:sp>
        <p:nvSpPr>
          <p:cNvPr id="15" name="Text 11"/>
          <p:cNvSpPr/>
          <p:nvPr/>
        </p:nvSpPr>
        <p:spPr>
          <a:xfrm>
            <a:off x="6333649" y="6614755"/>
            <a:ext cx="7449503" cy="5969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51"/>
              </a:lnSpc>
              <a:buNone/>
            </a:pPr>
            <a:r>
              <a:rPr lang="en-US" sz="1469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transferable problem-solving mindset and technical skills I've developed on LeetCode have proven invaluable in both my professional and personal endeavors.</a:t>
            </a:r>
            <a:endParaRPr lang="en-US" sz="1469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4108609"/>
            <a:ext cx="129023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kern="0" spc="-146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Conclusion: The Transformative Impact of </a:t>
            </a:r>
            <a:r>
              <a:rPr lang="en-US" sz="4860" b="1" kern="0" spc="-146" dirty="0" err="1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LeetCode</a:t>
            </a:r>
            <a:endParaRPr lang="en-US" sz="4860" dirty="0"/>
          </a:p>
        </p:txBody>
      </p:sp>
      <p:sp>
        <p:nvSpPr>
          <p:cNvPr id="6" name="Text 3"/>
          <p:cNvSpPr/>
          <p:nvPr/>
        </p:nvSpPr>
        <p:spPr>
          <a:xfrm>
            <a:off x="864037" y="6021943"/>
            <a:ext cx="129023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My journey on LeetCode has been truly transformative, equipping me with a robust set of problem-solving skills and a deeper understanding of data structures and algorithms. This platform has not only sharpened my technical abilities but also instilled in me a growth mindset, persistence, and a passion for continuous learning.</a:t>
            </a:r>
            <a:endParaRPr lang="en-US" sz="194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616</Words>
  <Application>Microsoft Office PowerPoint</Application>
  <PresentationFormat>Custom</PresentationFormat>
  <Paragraphs>65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Eudoxus Sans</vt:lpstr>
      <vt:lpstr>p22-mackinac-pro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Ochitya Singhal</cp:lastModifiedBy>
  <cp:revision>2</cp:revision>
  <dcterms:created xsi:type="dcterms:W3CDTF">2024-07-03T17:09:39Z</dcterms:created>
  <dcterms:modified xsi:type="dcterms:W3CDTF">2024-07-03T17:16:16Z</dcterms:modified>
</cp:coreProperties>
</file>